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1" Type="http://schemas.openxmlformats.org/officeDocument/2006/relationships/image" Target="../media/image157.png"/><Relationship Id="rId12" Type="http://schemas.openxmlformats.org/officeDocument/2006/relationships/image" Target="../media/image158.png"/><Relationship Id="rId13" Type="http://schemas.openxmlformats.org/officeDocument/2006/relationships/image" Target="../media/image15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Relationship Id="rId8" Type="http://schemas.openxmlformats.org/officeDocument/2006/relationships/image" Target="../media/image16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image" Target="../media/image169.png"/><Relationship Id="rId12" Type="http://schemas.openxmlformats.org/officeDocument/2006/relationships/image" Target="../media/image170.png"/><Relationship Id="rId13" Type="http://schemas.openxmlformats.org/officeDocument/2006/relationships/image" Target="../media/image171.png"/><Relationship Id="rId14" Type="http://schemas.openxmlformats.org/officeDocument/2006/relationships/image" Target="../media/image172.png"/><Relationship Id="rId15" Type="http://schemas.openxmlformats.org/officeDocument/2006/relationships/image" Target="../media/image173.png"/><Relationship Id="rId16" Type="http://schemas.openxmlformats.org/officeDocument/2006/relationships/image" Target="../media/image174.png"/><Relationship Id="rId17" Type="http://schemas.openxmlformats.org/officeDocument/2006/relationships/image" Target="../media/image17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28" Type="http://schemas.openxmlformats.org/officeDocument/2006/relationships/image" Target="../media/image38.png"/><Relationship Id="rId29" Type="http://schemas.openxmlformats.org/officeDocument/2006/relationships/image" Target="../media/image39.png"/><Relationship Id="rId30" Type="http://schemas.openxmlformats.org/officeDocument/2006/relationships/image" Target="../media/image40.png"/><Relationship Id="rId31" Type="http://schemas.openxmlformats.org/officeDocument/2006/relationships/image" Target="../media/image41.png"/><Relationship Id="rId32" Type="http://schemas.openxmlformats.org/officeDocument/2006/relationships/image" Target="../media/image4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6.png"/><Relationship Id="rId3" Type="http://schemas.openxmlformats.org/officeDocument/2006/relationships/image" Target="../media/image247.png"/><Relationship Id="rId4" Type="http://schemas.openxmlformats.org/officeDocument/2006/relationships/image" Target="../media/image248.png"/><Relationship Id="rId5" Type="http://schemas.openxmlformats.org/officeDocument/2006/relationships/image" Target="../media/image249.png"/><Relationship Id="rId6" Type="http://schemas.openxmlformats.org/officeDocument/2006/relationships/image" Target="../media/image250.png"/><Relationship Id="rId7" Type="http://schemas.openxmlformats.org/officeDocument/2006/relationships/image" Target="../media/image251.png"/><Relationship Id="rId8" Type="http://schemas.openxmlformats.org/officeDocument/2006/relationships/image" Target="../media/image252.png"/><Relationship Id="rId9" Type="http://schemas.openxmlformats.org/officeDocument/2006/relationships/image" Target="../media/image253.png"/><Relationship Id="rId10" Type="http://schemas.openxmlformats.org/officeDocument/2006/relationships/image" Target="../media/image254.png"/><Relationship Id="rId11" Type="http://schemas.openxmlformats.org/officeDocument/2006/relationships/image" Target="../media/image255.png"/><Relationship Id="rId12" Type="http://schemas.openxmlformats.org/officeDocument/2006/relationships/image" Target="../media/image256.png"/><Relationship Id="rId13" Type="http://schemas.openxmlformats.org/officeDocument/2006/relationships/image" Target="../media/image257.png"/><Relationship Id="rId14" Type="http://schemas.openxmlformats.org/officeDocument/2006/relationships/image" Target="../media/image258.png"/><Relationship Id="rId15" Type="http://schemas.openxmlformats.org/officeDocument/2006/relationships/image" Target="../media/image259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Relationship Id="rId10" Type="http://schemas.openxmlformats.org/officeDocument/2006/relationships/image" Target="../media/image280.png"/><Relationship Id="rId11" Type="http://schemas.openxmlformats.org/officeDocument/2006/relationships/image" Target="../media/image281.png"/><Relationship Id="rId12" Type="http://schemas.openxmlformats.org/officeDocument/2006/relationships/image" Target="../media/image282.png"/><Relationship Id="rId13" Type="http://schemas.openxmlformats.org/officeDocument/2006/relationships/image" Target="../media/image28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417" y="3452474"/>
            <a:ext cx="11365170" cy="47619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4799" y="1974333"/>
            <a:ext cx="8271205" cy="26472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2392" y="6753935"/>
            <a:ext cx="6248072" cy="8126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7603" y="6739237"/>
            <a:ext cx="2931239" cy="1008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6677" y="8993287"/>
            <a:ext cx="3497495" cy="5079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88087" y="8992592"/>
            <a:ext cx="2508541" cy="5079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13049" y="8992592"/>
            <a:ext cx="2989547" cy="5079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9426" y="4253338"/>
            <a:ext cx="12516497" cy="24685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1533" y="3669681"/>
            <a:ext cx="1866874" cy="4624757"/>
            <a:chOff x="911533" y="3669681"/>
            <a:chExt cx="1866874" cy="46247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533" y="3669681"/>
              <a:ext cx="1866874" cy="4624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4617" y="3900916"/>
            <a:ext cx="2900010" cy="4541751"/>
            <a:chOff x="3304617" y="3900916"/>
            <a:chExt cx="2900010" cy="45417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04617" y="3900916"/>
              <a:ext cx="2900010" cy="45417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10797" y="5429323"/>
            <a:ext cx="1316257" cy="1316257"/>
            <a:chOff x="2410797" y="5429323"/>
            <a:chExt cx="1316257" cy="13162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10797" y="5429323"/>
              <a:ext cx="1316257" cy="13162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3407" y="4364765"/>
            <a:ext cx="4671281" cy="4077902"/>
            <a:chOff x="6583407" y="4364765"/>
            <a:chExt cx="4671281" cy="40779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3407" y="4364765"/>
              <a:ext cx="4671281" cy="40779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71578" y="5526345"/>
            <a:ext cx="1466098" cy="1466098"/>
            <a:chOff x="5471578" y="5526345"/>
            <a:chExt cx="1466098" cy="14660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60000">
              <a:off x="5471578" y="5526345"/>
              <a:ext cx="1466098" cy="14660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347578" y="5410590"/>
            <a:ext cx="1142940" cy="1142940"/>
            <a:chOff x="8347578" y="5410590"/>
            <a:chExt cx="1142940" cy="11429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47578" y="5410590"/>
              <a:ext cx="1142940" cy="114294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8679" y="1405904"/>
            <a:ext cx="7012635" cy="15237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202763" y="3336611"/>
            <a:ext cx="4899687" cy="58817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8736" y="8342668"/>
            <a:ext cx="1504378" cy="7618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04620" y="8385525"/>
            <a:ext cx="2036496" cy="7618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51103" y="8342668"/>
            <a:ext cx="1953641" cy="76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7748546"/>
            <a:ext cx="16875166" cy="120379"/>
            <a:chOff x="705274" y="7748546"/>
            <a:chExt cx="16875166" cy="1203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7748546"/>
              <a:ext cx="16875166" cy="1203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396" y="3961934"/>
            <a:ext cx="16953487" cy="15237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2731" y="8018022"/>
            <a:ext cx="8436274" cy="15237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153" y="1215433"/>
            <a:ext cx="7624114" cy="228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14492" y="3686118"/>
            <a:ext cx="4901181" cy="4901181"/>
            <a:chOff x="2914492" y="3686118"/>
            <a:chExt cx="4901181" cy="4901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4492" y="3686118"/>
              <a:ext cx="4901181" cy="490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92932" y="6379405"/>
            <a:ext cx="1932143" cy="1932143"/>
            <a:chOff x="2392932" y="6379405"/>
            <a:chExt cx="1932143" cy="1932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392932" y="6379405"/>
              <a:ext cx="1932143" cy="1932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65542" y="3533667"/>
            <a:ext cx="4341996" cy="2604833"/>
            <a:chOff x="7165542" y="3533667"/>
            <a:chExt cx="4341996" cy="26048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5542" y="3533667"/>
              <a:ext cx="4341996" cy="26048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3812" y="4305921"/>
            <a:ext cx="3799769" cy="11856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5084" y="3823774"/>
            <a:ext cx="1866874" cy="4624757"/>
            <a:chOff x="875084" y="3823774"/>
            <a:chExt cx="1866874" cy="46247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5084" y="3823774"/>
              <a:ext cx="1866874" cy="462475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44097" y="3252971"/>
            <a:ext cx="5053118" cy="58817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8736" y="8342668"/>
            <a:ext cx="1504378" cy="7618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79306" y="8263497"/>
            <a:ext cx="1682501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725" y="1215433"/>
            <a:ext cx="7624114" cy="228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2704" y="3823774"/>
            <a:ext cx="1866874" cy="4624757"/>
            <a:chOff x="1122704" y="3823774"/>
            <a:chExt cx="1866874" cy="46247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2704" y="3823774"/>
              <a:ext cx="1866874" cy="4624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93453" y="3547350"/>
            <a:ext cx="4901181" cy="4901181"/>
            <a:chOff x="3293453" y="3547350"/>
            <a:chExt cx="4901181" cy="49011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93453" y="3547350"/>
              <a:ext cx="4901181" cy="49011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41959" y="6336548"/>
            <a:ext cx="1932143" cy="1932143"/>
            <a:chOff x="2841959" y="6336548"/>
            <a:chExt cx="1932143" cy="1932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841959" y="6336548"/>
              <a:ext cx="1932143" cy="1932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14718" y="8263497"/>
            <a:ext cx="1682501" cy="7618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6631" y="8342668"/>
            <a:ext cx="1504378" cy="7618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59197" y="5216989"/>
            <a:ext cx="5850680" cy="24675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71859" y="2976524"/>
            <a:ext cx="4341996" cy="2604833"/>
            <a:chOff x="6971859" y="2976524"/>
            <a:chExt cx="4341996" cy="26048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1859" y="2976524"/>
              <a:ext cx="4341996" cy="260483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6652" y="3631228"/>
            <a:ext cx="3799769" cy="11856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306" y="1215433"/>
            <a:ext cx="6825840" cy="228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85714" y="3930668"/>
            <a:ext cx="4944213" cy="4415932"/>
            <a:chOff x="9085714" y="3930668"/>
            <a:chExt cx="4944213" cy="44159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5714" y="3930668"/>
              <a:ext cx="4944213" cy="441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82374" y="3686329"/>
            <a:ext cx="3246033" cy="5221415"/>
            <a:chOff x="3382374" y="3686329"/>
            <a:chExt cx="3246033" cy="5221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2374" y="3686329"/>
              <a:ext cx="3246033" cy="52214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25499" y="5685351"/>
            <a:ext cx="1606144" cy="1606144"/>
            <a:chOff x="8325499" y="5685351"/>
            <a:chExt cx="1606144" cy="16061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5499" y="5685351"/>
              <a:ext cx="1606144" cy="1606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00335" y="4617432"/>
            <a:ext cx="2656295" cy="2674063"/>
            <a:chOff x="14700335" y="4617432"/>
            <a:chExt cx="2656295" cy="26740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00335" y="4617432"/>
              <a:ext cx="2656295" cy="26740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46077" y="5472106"/>
            <a:ext cx="1449861" cy="1449861"/>
            <a:chOff x="13446077" y="5472106"/>
            <a:chExt cx="1449861" cy="14498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3446077" y="5472106"/>
              <a:ext cx="1449861" cy="14498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17984" y="5703593"/>
            <a:ext cx="1449861" cy="1449861"/>
            <a:chOff x="5617984" y="5703593"/>
            <a:chExt cx="1449861" cy="14498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5617984" y="5703593"/>
              <a:ext cx="1449861" cy="14498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6041" y="5335562"/>
            <a:ext cx="1036152" cy="1922949"/>
            <a:chOff x="966041" y="5335562"/>
            <a:chExt cx="1036152" cy="19229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6041" y="5335562"/>
              <a:ext cx="1036152" cy="19229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65017" y="5335562"/>
            <a:ext cx="1606144" cy="1606144"/>
            <a:chOff x="2465017" y="5335562"/>
            <a:chExt cx="1606144" cy="16061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65017" y="5335562"/>
              <a:ext cx="1606144" cy="16061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470738" y="3437978"/>
            <a:ext cx="1823273" cy="1704879"/>
            <a:chOff x="2470738" y="3437978"/>
            <a:chExt cx="1823273" cy="170487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0738" y="3437978"/>
              <a:ext cx="1823273" cy="170487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77256" y="7283770"/>
            <a:ext cx="1733086" cy="123425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77466" y="7699937"/>
            <a:ext cx="1595947" cy="7618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9659" y="7491853"/>
            <a:ext cx="2204446" cy="123425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967845" y="5569984"/>
            <a:ext cx="1599516" cy="1454105"/>
            <a:chOff x="6967845" y="5569984"/>
            <a:chExt cx="1599516" cy="14541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67845" y="5569984"/>
              <a:ext cx="1599516" cy="1454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1122" y="1215433"/>
            <a:ext cx="6807882" cy="228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5179632"/>
            <a:ext cx="3545643" cy="3569359"/>
            <a:chOff x="9142857" y="5179632"/>
            <a:chExt cx="3545643" cy="356935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5179632"/>
              <a:ext cx="3545643" cy="3569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42592" y="5759005"/>
            <a:ext cx="2770526" cy="1590127"/>
            <a:chOff x="4642592" y="5759005"/>
            <a:chExt cx="2770526" cy="1590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2592" y="5759005"/>
              <a:ext cx="2770526" cy="15901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82923" y="6122333"/>
            <a:ext cx="1977147" cy="10158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1066" y="3776218"/>
            <a:ext cx="5693526" cy="2062993"/>
            <a:chOff x="1061066" y="3776218"/>
            <a:chExt cx="5693526" cy="20629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1066" y="3776218"/>
              <a:ext cx="5693526" cy="20629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255" y="4375980"/>
            <a:ext cx="5948023" cy="10158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8367" y="7130780"/>
            <a:ext cx="5037583" cy="2024826"/>
            <a:chOff x="1028367" y="7130780"/>
            <a:chExt cx="5037583" cy="20248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367" y="7130780"/>
              <a:ext cx="5037583" cy="202482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4955" y="7711458"/>
            <a:ext cx="5262510" cy="10158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342193" y="3064111"/>
            <a:ext cx="3650451" cy="1743604"/>
            <a:chOff x="13342193" y="3064111"/>
            <a:chExt cx="3650451" cy="174360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42193" y="3064111"/>
              <a:ext cx="3650451" cy="174360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13860" y="3501186"/>
            <a:ext cx="2217719" cy="10228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215645" y="7274077"/>
            <a:ext cx="1638381" cy="869116"/>
            <a:chOff x="7215645" y="7274077"/>
            <a:chExt cx="1638381" cy="8691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15645" y="7274077"/>
              <a:ext cx="1638381" cy="8691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28990" y="3282864"/>
            <a:ext cx="1959510" cy="1524851"/>
            <a:chOff x="10728990" y="3282864"/>
            <a:chExt cx="1959510" cy="152485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28990" y="3282864"/>
              <a:ext cx="1959510" cy="15248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39024" y="5497936"/>
            <a:ext cx="1085362" cy="732619"/>
            <a:chOff x="14639024" y="5497936"/>
            <a:chExt cx="1085362" cy="7326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14639024" y="5497936"/>
              <a:ext cx="1085362" cy="732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80407" y="6554069"/>
            <a:ext cx="2802595" cy="2194923"/>
            <a:chOff x="13780407" y="6554069"/>
            <a:chExt cx="2802595" cy="219492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80407" y="6554069"/>
              <a:ext cx="2802595" cy="219492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806687" y="8736569"/>
            <a:ext cx="2538645" cy="1142829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91325" y="8817989"/>
            <a:ext cx="1494237" cy="7618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3846" y="643915"/>
            <a:ext cx="16875166" cy="8912169"/>
            <a:chOff x="733846" y="643915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846" y="643915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1276" y="1217314"/>
            <a:ext cx="8172672" cy="22856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43452" y="4006607"/>
            <a:ext cx="4901181" cy="4901181"/>
            <a:chOff x="3443452" y="4006607"/>
            <a:chExt cx="4901181" cy="49011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3452" y="4006607"/>
              <a:ext cx="4901181" cy="4901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1924" y="6993397"/>
            <a:ext cx="1896159" cy="1914391"/>
            <a:chOff x="1111924" y="6993397"/>
            <a:chExt cx="1896159" cy="19143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1924" y="6993397"/>
              <a:ext cx="1896159" cy="1914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91071" y="7028026"/>
            <a:ext cx="1932143" cy="1932143"/>
            <a:chOff x="3291071" y="7028026"/>
            <a:chExt cx="1932143" cy="1932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3291071" y="7028026"/>
              <a:ext cx="1932143" cy="19321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42857" y="3446279"/>
            <a:ext cx="6977250" cy="52329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297" y="2881211"/>
            <a:ext cx="4494764" cy="10158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5" y="3002596"/>
            <a:ext cx="6678705" cy="70100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8208" y="7379170"/>
            <a:ext cx="7264668" cy="999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2511" y="3927588"/>
            <a:ext cx="6998664" cy="393818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366" y="3866667"/>
            <a:ext cx="4924539" cy="1752381"/>
            <a:chOff x="1437366" y="3866667"/>
            <a:chExt cx="4924539" cy="1752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00000">
              <a:off x="1437366" y="3866667"/>
              <a:ext cx="4924539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5258" y="1405904"/>
            <a:ext cx="6007010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6400" y="3490608"/>
            <a:ext cx="10516339" cy="5691968"/>
            <a:chOff x="1186400" y="3490608"/>
            <a:chExt cx="10516339" cy="56919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6400" y="3490608"/>
              <a:ext cx="10516339" cy="569196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64287" y="4971430"/>
            <a:ext cx="4045839" cy="25751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022" y="7495269"/>
            <a:ext cx="3299597" cy="1068912"/>
            <a:chOff x="1348022" y="7495269"/>
            <a:chExt cx="3299597" cy="1068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022" y="7495269"/>
              <a:ext cx="3299597" cy="10689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41107" y="2413805"/>
            <a:ext cx="708876" cy="566693"/>
            <a:chOff x="7441107" y="2413805"/>
            <a:chExt cx="708876" cy="5666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1107" y="2413805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71429" y="3334117"/>
            <a:ext cx="2848232" cy="2848232"/>
            <a:chOff x="6371429" y="3334117"/>
            <a:chExt cx="2848232" cy="284823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71429" y="3334117"/>
              <a:ext cx="2848232" cy="2848232"/>
              <a:chOff x="6371429" y="3334117"/>
              <a:chExt cx="2848232" cy="284823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371429" y="3334117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410627" y="3373316"/>
              <a:ext cx="2769835" cy="2769835"/>
              <a:chOff x="6410627" y="3373316"/>
              <a:chExt cx="2769835" cy="276983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410627" y="3373316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7754" y="6262316"/>
            <a:ext cx="2923977" cy="14094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12201" y="7109525"/>
            <a:ext cx="2358653" cy="8346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87778" y="8033535"/>
            <a:ext cx="1425315" cy="80432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20222" y="2413805"/>
            <a:ext cx="708876" cy="566693"/>
            <a:chOff x="11120222" y="2413805"/>
            <a:chExt cx="708876" cy="5666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20222" y="2413805"/>
              <a:ext cx="708876" cy="5666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50544" y="3334117"/>
            <a:ext cx="2848232" cy="2848232"/>
            <a:chOff x="10050544" y="3334117"/>
            <a:chExt cx="2848232" cy="284823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050544" y="3334117"/>
              <a:ext cx="2848232" cy="2848232"/>
              <a:chOff x="10050544" y="3334117"/>
              <a:chExt cx="2848232" cy="284823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050544" y="3334117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089742" y="3373316"/>
              <a:ext cx="2769835" cy="2769835"/>
              <a:chOff x="10089742" y="3373316"/>
              <a:chExt cx="2769835" cy="276983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089742" y="3373316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71782" y="6262316"/>
            <a:ext cx="2923977" cy="14094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91334" y="7124658"/>
            <a:ext cx="2358653" cy="83464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475446" y="7995440"/>
            <a:ext cx="1959697" cy="8043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693287" y="2413805"/>
            <a:ext cx="708876" cy="566693"/>
            <a:chOff x="14693287" y="2413805"/>
            <a:chExt cx="708876" cy="56669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93287" y="2413805"/>
              <a:ext cx="708876" cy="5666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23609" y="3334117"/>
            <a:ext cx="2848232" cy="2848232"/>
            <a:chOff x="13623609" y="3334117"/>
            <a:chExt cx="2848232" cy="284823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3623609" y="3334117"/>
              <a:ext cx="2848232" cy="2848232"/>
              <a:chOff x="13623609" y="3334117"/>
              <a:chExt cx="2848232" cy="284823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23609" y="3334117"/>
                <a:ext cx="2848232" cy="2848232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3662808" y="3373316"/>
              <a:ext cx="2769835" cy="2769835"/>
              <a:chOff x="13662808" y="3373316"/>
              <a:chExt cx="2769835" cy="2769835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662808" y="3373316"/>
                <a:ext cx="2769835" cy="2769835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44830" y="6262316"/>
            <a:ext cx="2923977" cy="140949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864382" y="7124658"/>
            <a:ext cx="2355986" cy="83464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23461" y="8033535"/>
            <a:ext cx="1885422" cy="80432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4452" y="3890580"/>
            <a:ext cx="3546845" cy="190776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5349" y="2428597"/>
            <a:ext cx="2781491" cy="149875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699350" y="7601274"/>
            <a:ext cx="2528829" cy="87017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04038" y="5463136"/>
            <a:ext cx="8151873" cy="121855"/>
            <a:chOff x="1004038" y="5463136"/>
            <a:chExt cx="8151873" cy="12185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16200000">
              <a:off x="1004038" y="5463136"/>
              <a:ext cx="8151873" cy="12185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 rot="-720000">
            <a:off x="8723979" y="2782722"/>
            <a:ext cx="757382" cy="88267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720847" y="3600853"/>
            <a:ext cx="657007" cy="340622"/>
            <a:chOff x="8720847" y="3600853"/>
            <a:chExt cx="657007" cy="340622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8720847" y="3600853"/>
              <a:ext cx="657007" cy="340622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561986" y="5975835"/>
            <a:ext cx="804652" cy="88267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351811" y="5643621"/>
            <a:ext cx="657007" cy="340622"/>
            <a:chOff x="12351811" y="5643621"/>
            <a:chExt cx="657007" cy="34062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6780000">
              <a:off x="12351811" y="5643621"/>
              <a:ext cx="657007" cy="340622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6125363" y="2962319"/>
            <a:ext cx="859378" cy="88267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5541497" y="3298574"/>
            <a:ext cx="657007" cy="340622"/>
            <a:chOff x="15541497" y="3298574"/>
            <a:chExt cx="657007" cy="34062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3260000">
              <a:off x="15541497" y="3298574"/>
              <a:ext cx="657007" cy="340622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33333" y="6589036"/>
            <a:ext cx="4361905" cy="121855"/>
            <a:chOff x="733333" y="6589036"/>
            <a:chExt cx="4361905" cy="12185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733333" y="6589036"/>
              <a:ext cx="4361905" cy="121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1023" y="3062427"/>
            <a:ext cx="6844692" cy="6382052"/>
            <a:chOff x="1541023" y="3062427"/>
            <a:chExt cx="6844692" cy="63820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1023" y="3062427"/>
              <a:ext cx="6844692" cy="63820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165" y="1405908"/>
            <a:ext cx="4331136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52381" y="3005284"/>
            <a:ext cx="6018310" cy="6200683"/>
            <a:chOff x="9952381" y="3005284"/>
            <a:chExt cx="6018310" cy="62006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2381" y="3005284"/>
              <a:ext cx="6018310" cy="62006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9737" y="1405904"/>
            <a:ext cx="8881602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1350" y="4983451"/>
            <a:ext cx="3265329" cy="2620568"/>
            <a:chOff x="1011350" y="4983451"/>
            <a:chExt cx="3265329" cy="26205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350" y="4983451"/>
              <a:ext cx="3265329" cy="2620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33822" y="3324011"/>
            <a:ext cx="4199838" cy="5497003"/>
            <a:chOff x="3933822" y="3324011"/>
            <a:chExt cx="4199838" cy="549700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3822" y="3324011"/>
              <a:ext cx="4199838" cy="54970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23487" y="4066671"/>
            <a:ext cx="2299528" cy="846385"/>
            <a:chOff x="2323487" y="4066671"/>
            <a:chExt cx="2299528" cy="8463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20000">
              <a:off x="2323487" y="4066671"/>
              <a:ext cx="2299528" cy="84638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25430" y="3613468"/>
            <a:ext cx="5337771" cy="501320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3082" y="7879897"/>
            <a:ext cx="1166913" cy="7618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97925" y="8388706"/>
            <a:ext cx="1345036" cy="7618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47539" y="7360863"/>
            <a:ext cx="1851550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12822" y="6345180"/>
            <a:ext cx="1606144" cy="1606144"/>
            <a:chOff x="7812822" y="6345180"/>
            <a:chExt cx="1606144" cy="16061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2822" y="6345180"/>
              <a:ext cx="1606144" cy="16061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4890157"/>
            <a:ext cx="2543748" cy="2286667"/>
            <a:chOff x="9142857" y="4890157"/>
            <a:chExt cx="2543748" cy="228666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42857" y="4890157"/>
              <a:ext cx="2543748" cy="228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430" y="1377333"/>
            <a:ext cx="8712284" cy="1523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93251" y="4890384"/>
            <a:ext cx="2084294" cy="19332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2332" y="3200493"/>
            <a:ext cx="3377801" cy="4492127"/>
            <a:chOff x="1252332" y="3200493"/>
            <a:chExt cx="3377801" cy="44921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2332" y="3200493"/>
              <a:ext cx="3377801" cy="4492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8591" y="3230385"/>
            <a:ext cx="4151342" cy="4532676"/>
            <a:chOff x="7058591" y="3230385"/>
            <a:chExt cx="4151342" cy="45326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8591" y="3230385"/>
              <a:ext cx="4151342" cy="45326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11837" y="5035381"/>
            <a:ext cx="1937230" cy="1307630"/>
            <a:chOff x="5011837" y="5035381"/>
            <a:chExt cx="1937230" cy="13076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837" y="5035381"/>
              <a:ext cx="1937230" cy="1307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12662" y="7735811"/>
            <a:ext cx="1889168" cy="7618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29415" y="7735811"/>
            <a:ext cx="1848183" cy="7618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48653" y="7735811"/>
            <a:ext cx="1848183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7266" y="8519648"/>
            <a:ext cx="16751182" cy="120910"/>
            <a:chOff x="767266" y="8519648"/>
            <a:chExt cx="16751182" cy="1209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7266" y="8519648"/>
              <a:ext cx="16751182" cy="12091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74037" y="8664370"/>
            <a:ext cx="8606190" cy="101584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01572" y="3216286"/>
            <a:ext cx="3258013" cy="4460541"/>
            <a:chOff x="13801572" y="3216286"/>
            <a:chExt cx="3258013" cy="446054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01572" y="3216286"/>
              <a:ext cx="3258013" cy="4460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2508" y="1391293"/>
            <a:ext cx="7081580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59483" y="3183072"/>
            <a:ext cx="5052462" cy="4410663"/>
            <a:chOff x="6759483" y="3183072"/>
            <a:chExt cx="5052462" cy="441066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9483" y="3183072"/>
              <a:ext cx="5052462" cy="44106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67612" y="4377917"/>
            <a:ext cx="1236205" cy="1236205"/>
            <a:chOff x="8667612" y="4377917"/>
            <a:chExt cx="1236205" cy="12362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7612" y="4377917"/>
              <a:ext cx="1236205" cy="12362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0055" y="3026124"/>
            <a:ext cx="2937149" cy="4724559"/>
            <a:chOff x="980055" y="3026124"/>
            <a:chExt cx="2937149" cy="47245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055" y="3026124"/>
              <a:ext cx="2937149" cy="47245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37607" y="5294896"/>
            <a:ext cx="1599516" cy="1454105"/>
            <a:chOff x="4737607" y="5294896"/>
            <a:chExt cx="1599516" cy="14541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7607" y="5294896"/>
              <a:ext cx="1599516" cy="14541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6411" y="5142857"/>
            <a:ext cx="1606144" cy="1606144"/>
            <a:chOff x="5956411" y="5142857"/>
            <a:chExt cx="1606144" cy="16061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6411" y="5142857"/>
              <a:ext cx="1606144" cy="16061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181489" y="5298237"/>
            <a:ext cx="1471430" cy="1471430"/>
            <a:chOff x="3181489" y="5298237"/>
            <a:chExt cx="1471430" cy="1471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3181489" y="5298237"/>
              <a:ext cx="1471430" cy="147143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38763" y="3812906"/>
            <a:ext cx="5196822" cy="454083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4011" y="7584388"/>
            <a:ext cx="1494237" cy="7618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77407" y="7536593"/>
            <a:ext cx="2224127" cy="7618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82899" y="7584388"/>
            <a:ext cx="2047527" cy="76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998" y="4001087"/>
            <a:ext cx="5594066" cy="1854358"/>
            <a:chOff x="1451998" y="4001087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0344" y="3002591"/>
            <a:ext cx="6726026" cy="70100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1113" y="7207741"/>
            <a:ext cx="8070211" cy="999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8960" y="3473151"/>
            <a:ext cx="6706146" cy="36130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0045" y="5307883"/>
            <a:ext cx="8898300" cy="24086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29426" y="2275393"/>
            <a:ext cx="12352559" cy="1523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6857" y="4478101"/>
            <a:ext cx="14874135" cy="15237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1639" y="6398150"/>
            <a:ext cx="13651945" cy="32303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8059" y="3674257"/>
            <a:ext cx="10840445" cy="40052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5100" y="2246595"/>
            <a:ext cx="14905694" cy="2226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1913" y="6907330"/>
            <a:ext cx="7697281" cy="8126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087603" y="6729713"/>
            <a:ext cx="2702718" cy="1008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56677" y="8941868"/>
            <a:ext cx="3882493" cy="5079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88087" y="8941163"/>
            <a:ext cx="2590841" cy="5079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13049" y="8941163"/>
            <a:ext cx="2989547" cy="5079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959831" y="2223114"/>
            <a:ext cx="1022821" cy="817668"/>
            <a:chOff x="15959831" y="2223114"/>
            <a:chExt cx="1022821" cy="8176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959831" y="2223114"/>
              <a:ext cx="1022821" cy="8176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84034" y="2223114"/>
            <a:ext cx="1006091" cy="804294"/>
            <a:chOff x="5984034" y="2223114"/>
            <a:chExt cx="1006091" cy="8042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84034" y="2223114"/>
              <a:ext cx="1006091" cy="8042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2062309"/>
            <a:ext cx="5594066" cy="1854358"/>
            <a:chOff x="1680569" y="2062309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569" y="2062309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21104" y="2801256"/>
            <a:ext cx="6289107" cy="71709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99023" y="6871348"/>
            <a:ext cx="5333333" cy="121855"/>
            <a:chOff x="6499023" y="6871348"/>
            <a:chExt cx="5333333" cy="1218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499023" y="6871348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72298" y="4158346"/>
            <a:ext cx="3488197" cy="365705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40954" y="4760716"/>
            <a:ext cx="4001972" cy="91426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63811" y="5514430"/>
            <a:ext cx="3299191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08888" y="2629951"/>
            <a:ext cx="708876" cy="566693"/>
            <a:chOff x="15808888" y="2629951"/>
            <a:chExt cx="708876" cy="5666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41195" y="1958443"/>
            <a:ext cx="4575102" cy="19806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9155" y="4158346"/>
            <a:ext cx="3415056" cy="365705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28202" y="4760716"/>
            <a:ext cx="5127095" cy="91426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51058" y="5514430"/>
            <a:ext cx="2417539" cy="60950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9631" y="6710660"/>
            <a:ext cx="3488197" cy="36570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28202" y="7313030"/>
            <a:ext cx="4450563" cy="91426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51058" y="8066744"/>
            <a:ext cx="4260652" cy="60950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72298" y="6710660"/>
            <a:ext cx="3521111" cy="36570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540954" y="7313030"/>
            <a:ext cx="2360436" cy="91426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63811" y="8066744"/>
            <a:ext cx="4928229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44"/>
            <a:ext cx="10078562" cy="105150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8927" y="4252489"/>
            <a:ext cx="8700011" cy="298964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21113" y="7179170"/>
            <a:ext cx="4089592" cy="9993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7070" y="2829013"/>
            <a:ext cx="1838459" cy="4417863"/>
            <a:chOff x="1157070" y="2829013"/>
            <a:chExt cx="1838459" cy="44178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7070" y="2829013"/>
              <a:ext cx="1838459" cy="44178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85628" y="3537882"/>
            <a:ext cx="2474387" cy="3934214"/>
            <a:chOff x="3885628" y="3537882"/>
            <a:chExt cx="2474387" cy="39342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5628" y="3537882"/>
              <a:ext cx="2474387" cy="3934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671" y="5484207"/>
            <a:ext cx="6207343" cy="4210899"/>
            <a:chOff x="152671" y="5484207"/>
            <a:chExt cx="6207343" cy="42108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671" y="5484207"/>
              <a:ext cx="6207343" cy="42108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53333" y="3344762"/>
            <a:ext cx="347461" cy="254807"/>
            <a:chOff x="13653333" y="3344762"/>
            <a:chExt cx="347461" cy="2548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3333" y="3344762"/>
              <a:ext cx="347461" cy="25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38273" y="3235020"/>
            <a:ext cx="548235" cy="531433"/>
            <a:chOff x="13438273" y="3235020"/>
            <a:chExt cx="548235" cy="5314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38273" y="3235020"/>
              <a:ext cx="548235" cy="5314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575" y="1391619"/>
            <a:ext cx="3873368" cy="15237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26482" y="2968695"/>
            <a:ext cx="4180488" cy="6088089"/>
            <a:chOff x="7426482" y="2968695"/>
            <a:chExt cx="4180488" cy="60880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6482" y="2968695"/>
              <a:ext cx="4180488" cy="608808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77475" y="6397444"/>
            <a:ext cx="1498014" cy="1011160"/>
            <a:chOff x="6677475" y="6397444"/>
            <a:chExt cx="1498014" cy="101116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77475" y="6397444"/>
              <a:ext cx="1498014" cy="101116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74384" y="3652174"/>
            <a:ext cx="3873368" cy="5302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2110" y="3460053"/>
            <a:ext cx="12908345" cy="24685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6857" y="6577252"/>
            <a:ext cx="14917704" cy="15237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5277" y="1405904"/>
            <a:ext cx="6825248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788183" y="2213882"/>
            <a:ext cx="709348" cy="567071"/>
            <a:chOff x="8788183" y="2213882"/>
            <a:chExt cx="709348" cy="5670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8183" y="2213882"/>
              <a:ext cx="709348" cy="5670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8903" y="2538030"/>
            <a:ext cx="8472246" cy="34924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2282" y="4647955"/>
            <a:ext cx="8548614" cy="31319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4115" y="7978973"/>
            <a:ext cx="7534786" cy="6349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86206" y="7561905"/>
            <a:ext cx="513302" cy="150646"/>
            <a:chOff x="8886206" y="7561905"/>
            <a:chExt cx="513302" cy="1506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8886206" y="7561905"/>
              <a:ext cx="513302" cy="150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998" y="4001087"/>
            <a:ext cx="5594066" cy="1854358"/>
            <a:chOff x="1451998" y="4001087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0345" y="3002596"/>
            <a:ext cx="6678705" cy="70100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21113" y="7207741"/>
            <a:ext cx="5690512" cy="9993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8960" y="3473151"/>
            <a:ext cx="5495254" cy="36130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0045" y="5307883"/>
            <a:ext cx="7284625" cy="24086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24842" y="3342863"/>
            <a:ext cx="2066011" cy="4949345"/>
            <a:chOff x="4824842" y="3342863"/>
            <a:chExt cx="2066011" cy="49493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4842" y="3342863"/>
              <a:ext cx="2066011" cy="49493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40412" y="4684864"/>
            <a:ext cx="3996012" cy="2648915"/>
            <a:chOff x="7940412" y="4684864"/>
            <a:chExt cx="3996012" cy="26489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0412" y="4684864"/>
              <a:ext cx="3996012" cy="26489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7673" y="4352073"/>
            <a:ext cx="3373077" cy="3314497"/>
            <a:chOff x="917673" y="4352073"/>
            <a:chExt cx="3373077" cy="33144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673" y="4352073"/>
              <a:ext cx="3373077" cy="33144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41779" y="5206250"/>
            <a:ext cx="1606144" cy="1606144"/>
            <a:chOff x="6741779" y="5206250"/>
            <a:chExt cx="1606144" cy="16061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41779" y="5206250"/>
              <a:ext cx="1606144" cy="1606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00462" y="5012226"/>
            <a:ext cx="1184767" cy="505576"/>
            <a:chOff x="3600462" y="5012226"/>
            <a:chExt cx="1184767" cy="5055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20000">
              <a:off x="3600462" y="5012226"/>
              <a:ext cx="1184767" cy="50557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1009" y="1420190"/>
            <a:ext cx="8619752" cy="15237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66156" y="2857419"/>
            <a:ext cx="5333200" cy="64303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4748" y="8235067"/>
            <a:ext cx="1093769" cy="7618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71613" y="8235067"/>
            <a:ext cx="1504378" cy="7618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47620" y="8249352"/>
            <a:ext cx="1862249" cy="7618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2021-11-19T16:11:36Z</dcterms:created>
  <dcterms:modified xsi:type="dcterms:W3CDTF">2021-11-19T16:11:36Z</dcterms:modified>
</cp:coreProperties>
</file>